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2" r:id="rId5"/>
    <p:sldId id="263" r:id="rId6"/>
    <p:sldId id="257" r:id="rId7"/>
    <p:sldId id="258" r:id="rId8"/>
    <p:sldId id="259" r:id="rId9"/>
    <p:sldId id="260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F653C-53A2-D6ED-C81B-7BCAF7387E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0E2DB5-C4A1-038D-4E8F-781AA6F0D7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C6C19-5758-6310-4201-5BD896F14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53CA3-03BA-4AB9-BD19-C54858654B94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33F448-8154-AA06-3BD5-051E52262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852DD-81F6-5C46-A480-E082FAF7D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1FB13-22F6-4B3E-99F2-C4AE50B51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973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1CDFB-ADF8-0627-99EA-34B8B52F9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ECB9E5-8611-C992-6F6B-21B209AC7F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4EB15B-DFEA-7321-16FA-B08AC632A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53CA3-03BA-4AB9-BD19-C54858654B94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3CD56-39CB-D438-A28B-2CF2D8472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A8E6F-D446-3EE8-66A0-C0B81375C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1FB13-22F6-4B3E-99F2-C4AE50B51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804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6F2C9E-4912-A1D8-4E35-09F61F9BA8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CA5DFB-3BB0-8E61-E118-52DAB6962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E8585-FA12-2D7B-4EC7-16787B483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53CA3-03BA-4AB9-BD19-C54858654B94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AD441-8153-B8D3-CA8C-5159007EF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6BAE8-5B31-784F-20E0-9A8F61094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1FB13-22F6-4B3E-99F2-C4AE50B51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962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25AE5-08B1-9850-D7E2-2498141EA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B0C26-35D2-F997-F862-76029F635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06C6B-72D9-A8FA-3FC0-EE6E18949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53CA3-03BA-4AB9-BD19-C54858654B94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77A64E-5FD3-7737-875A-0048BA74C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DDC10-E128-3830-6A48-CD22AE42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1FB13-22F6-4B3E-99F2-C4AE50B51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035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30EC-F448-CF2C-6A90-7A1EE2474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9C1245-9CCB-B84A-8383-77E50A9B6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593B0D-1733-582F-435E-21383C5AE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53CA3-03BA-4AB9-BD19-C54858654B94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E2E3BE-887B-4DB4-E702-F8C956D77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F5F48-63A6-0C9B-12E5-26E150B50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1FB13-22F6-4B3E-99F2-C4AE50B51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978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E751D-DDBD-DB09-2189-860B7D009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7129F-61D1-371C-6079-1E579756C0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E18093-5B8F-D72F-6737-CC546534AD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21F073-0F6E-6EEC-75E8-3006F26C4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53CA3-03BA-4AB9-BD19-C54858654B94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E2648B-2FA1-92B5-3E82-370901CF2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FDD470-B41D-5385-413C-D7446FA74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1FB13-22F6-4B3E-99F2-C4AE50B51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259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7A2B8-584E-53DA-8A1E-A0AD7D6F1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C75020-ED19-1987-5F4B-A9FDE43CE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3725D8-0D28-7A42-4D09-A9E9F7770B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E7B3D4-FCDD-14F4-21C5-EE607596AB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D0CF74-C7E8-0210-F344-70F249E351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E9B1C8-4351-63B6-F074-D8228E503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53CA3-03BA-4AB9-BD19-C54858654B94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D151C4-6AE8-958E-C57E-CAF9A73E6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B52015-1539-9AD7-73B8-D644DDBFF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1FB13-22F6-4B3E-99F2-C4AE50B51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07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F497F-9B4C-F227-1271-C12FE606D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66DE18-4BA3-B5B8-F459-773C35939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53CA3-03BA-4AB9-BD19-C54858654B94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25ABF2-028C-5AA2-ECFD-C4C372CFB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78A421-21EC-2244-D51B-2B6EE7DBA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1FB13-22F6-4B3E-99F2-C4AE50B51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615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4AD39-299D-EFAF-6261-89358546D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53CA3-03BA-4AB9-BD19-C54858654B94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A8851B-6CA3-6D36-C517-BB5DDE381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63DC7B-9B5B-4877-5397-E1314B7E0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1FB13-22F6-4B3E-99F2-C4AE50B51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23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E5BCE-F2D6-4C74-A10E-5C77FF1E2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06DA1-F19E-9187-0BA6-C56390F7F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AB6CCA-A077-4651-9798-6D66B500D9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858A24-10C8-2CBE-C5EE-B5CBD81E1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53CA3-03BA-4AB9-BD19-C54858654B94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FB6DFD-B996-7FEB-732A-3D0D90B2B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A71384-9521-DF3C-E20E-36B8A543C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1FB13-22F6-4B3E-99F2-C4AE50B51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17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10197-B6BE-2A4B-9DC5-CC6A0B646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E1C84B-149D-71EC-C838-1DF30AF858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95427A-E7AB-718C-5EF9-4EF11E25E2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E7C9EC-29CE-C9ED-A5F8-B3320FE55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53CA3-03BA-4AB9-BD19-C54858654B94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9F475F-A78D-31CD-2B8D-12C100006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E17510-A603-CB85-C062-D2A2E7809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1FB13-22F6-4B3E-99F2-C4AE50B51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041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717808-B1D9-BC97-E668-798C410A7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89DCE8-D6BE-7C0B-4F0D-C5E375C06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C63139-BD00-DE23-212C-375881ED3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53CA3-03BA-4AB9-BD19-C54858654B94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42CF0-469E-10C0-5588-F88EBE89A0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858AF-9A53-6EA0-24FE-928116723A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1FB13-22F6-4B3E-99F2-C4AE50B51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649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28E50C-755D-26B2-D435-F5E4D5028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026" y="309489"/>
            <a:ext cx="10613819" cy="33340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D3A1C1-E8A7-4C5C-F01B-5A1B0B61B3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129" y="3868615"/>
            <a:ext cx="10747716" cy="267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717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33148F-CC2D-A2AE-34C4-949D657A9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578" y="302411"/>
            <a:ext cx="11596893" cy="33129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AC8777-1EBC-B58E-3CAE-ECA8DEE4A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234" y="3788316"/>
            <a:ext cx="11127543" cy="292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391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866543-3F59-344D-B4A2-9D07DF42D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145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FFC122-C9CE-34F7-5720-2CF1A439C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458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A72ADE-D106-60DF-99B2-3A4BA3B1D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440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F4304E-ED1D-B751-D895-ACAE57744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739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14E996-F22E-B1A7-734F-1C06C9554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665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24565AC9E3B74181AAAF789D09A72B" ma:contentTypeVersion="6" ma:contentTypeDescription="Create a new document." ma:contentTypeScope="" ma:versionID="4d4848cd6cf1b92f54212130c872c5c8">
  <xsd:schema xmlns:xsd="http://www.w3.org/2001/XMLSchema" xmlns:xs="http://www.w3.org/2001/XMLSchema" xmlns:p="http://schemas.microsoft.com/office/2006/metadata/properties" xmlns:ns3="a39111b0-dcec-4ce5-9778-c4182887d011" xmlns:ns4="1aa03729-7ac3-4e36-834c-8e65edea5099" targetNamespace="http://schemas.microsoft.com/office/2006/metadata/properties" ma:root="true" ma:fieldsID="96e431410680cc686c52c17e59df9726" ns3:_="" ns4:_="">
    <xsd:import namespace="a39111b0-dcec-4ce5-9778-c4182887d011"/>
    <xsd:import namespace="1aa03729-7ac3-4e36-834c-8e65edea509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9111b0-dcec-4ce5-9778-c4182887d0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03729-7ac3-4e36-834c-8e65edea509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39111b0-dcec-4ce5-9778-c4182887d011" xsi:nil="true"/>
  </documentManagement>
</p:properties>
</file>

<file path=customXml/itemProps1.xml><?xml version="1.0" encoding="utf-8"?>
<ds:datastoreItem xmlns:ds="http://schemas.openxmlformats.org/officeDocument/2006/customXml" ds:itemID="{DF6615A4-1898-4871-9BB1-4A0AF0A304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9111b0-dcec-4ce5-9778-c4182887d011"/>
    <ds:schemaRef ds:uri="1aa03729-7ac3-4e36-834c-8e65edea50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C8B169F-FF8B-4C83-B734-136B167A0E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7381AB4-1160-4ED7-A4EF-6F34383B712A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a39111b0-dcec-4ce5-9778-c4182887d011"/>
    <ds:schemaRef ds:uri="1aa03729-7ac3-4e36-834c-8e65edea5099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Anita Gupta</dc:creator>
  <cp:lastModifiedBy>Anita Gupta</cp:lastModifiedBy>
  <cp:revision>4</cp:revision>
  <dcterms:created xsi:type="dcterms:W3CDTF">2023-02-24T04:37:10Z</dcterms:created>
  <dcterms:modified xsi:type="dcterms:W3CDTF">2023-02-24T05:34:10Z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0x0101006124565AC9E3B74181AAAF789D09A72B</vt:lpwstr>
  </property>
</Properties>
</file>